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8"/>
  </p:normalViewPr>
  <p:slideViewPr>
    <p:cSldViewPr snapToGrid="0" snapToObjects="1">
      <p:cViewPr>
        <p:scale>
          <a:sx n="76" d="100"/>
          <a:sy n="76" d="100"/>
        </p:scale>
        <p:origin x="76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72EB-350E-2B4F-A003-01092064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8A298-34D6-DA43-B34C-9A99911DF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C523C-770F-0E48-A0F7-0722EB13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B75-016F-B24F-99E3-4F7B11279E55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2D29-5FA1-DD4D-AC8C-5809E153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A20F0-3565-AE40-9613-9CF707CC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1EA-1C1D-EB4D-B907-944FCFB39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0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DDA3-8297-2046-9574-CCA563B8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A8B6F-22E5-044F-BD2E-63889A60A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F1C93-D216-374E-9495-8C9443FC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B75-016F-B24F-99E3-4F7B11279E55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B7519-3E55-E844-8216-64A11193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A22EB-742B-CB4C-91D2-F9C9AE7F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1EA-1C1D-EB4D-B907-944FCFB39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8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76EA57-A295-B842-AF6B-1578D14D0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C1D38-9AC1-B447-A19B-C9816A595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07276-96DF-B34C-92E4-E2A85336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B75-016F-B24F-99E3-4F7B11279E55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FDC8C-A9B4-CF4E-94FD-129BA162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C1EB5-9766-9447-8E71-A060662E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1EA-1C1D-EB4D-B907-944FCFB39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4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5E8D-791E-534A-AA28-DCF8BD55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67252-F35F-EA40-BBEA-EBFBA1874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3F376-CBCB-2949-8787-9E4A82B0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B75-016F-B24F-99E3-4F7B11279E55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50C94-55F9-5B42-9B74-E0D489A0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15765-FA60-A849-ADDC-FB607C59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1EA-1C1D-EB4D-B907-944FCFB39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5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B49-5366-D644-94C9-EED00820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4368E-781A-E844-8310-5F2AA0807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91EF-EDC0-4247-A8D0-4B3008F2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B75-016F-B24F-99E3-4F7B11279E55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07867-6F63-2744-A8FB-F4B7BE6A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86102-37BC-CB4C-ADAC-A8DB595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1EA-1C1D-EB4D-B907-944FCFB39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8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6843-6E62-7741-B126-962850F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9EB6B-2427-1549-8B91-CFA0F5572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2ADC8-C1FC-FB44-87CC-974617D2B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A6A46-8B09-0B4A-A154-01716457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B75-016F-B24F-99E3-4F7B11279E55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BC284-3015-EA4B-BB33-C7493BE5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95AE8-E102-9E45-A383-56269551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1EA-1C1D-EB4D-B907-944FCFB39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09626-9516-464C-A403-B5383028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8BD7F-AFA4-8C4E-8235-85AF34B6A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91F96-F9C7-D34D-B351-C204BFB41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C90BF-D7D8-3749-BBF3-6EBC907A3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8E5695-9762-5B47-B9F1-7596F9250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5C187-779E-3B4B-9BBF-6AD094AA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B75-016F-B24F-99E3-4F7B11279E55}" type="datetimeFigureOut">
              <a:rPr lang="en-US" smtClean="0"/>
              <a:t>5/5/20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A42AD-2FAD-2B41-8DA6-79C9E28E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25C985-D0EC-0C4C-9343-509066CA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1EA-1C1D-EB4D-B907-944FCFB39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7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DD810-CDB9-0642-97A1-CDB609FD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4A7590-5B10-DF48-821F-989EB586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B75-016F-B24F-99E3-4F7B11279E55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2C825-5088-174D-8706-293555C2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80633-E896-AD4A-ABF3-118443BC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1EA-1C1D-EB4D-B907-944FCFB39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6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74421-F17A-A446-933B-BDBD2BAF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B75-016F-B24F-99E3-4F7B11279E55}" type="datetimeFigureOut">
              <a:rPr lang="en-US" smtClean="0"/>
              <a:t>5/5/20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ACE06-3043-B445-997C-C32CF81B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78574-46EC-9E41-844A-1D04F1E8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1EA-1C1D-EB4D-B907-944FCFB39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3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8F33-226F-5846-83E7-A41554EC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1E89-28DC-8143-A0D7-FD105451D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647F1-57CB-CC4F-A5EE-64F10C9F9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4C749-E3A9-0248-AB5A-81122229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B75-016F-B24F-99E3-4F7B11279E55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D740D-26DF-9C47-92B0-0234C2E2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50B6B-1565-7840-B3DE-4A763055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1EA-1C1D-EB4D-B907-944FCFB39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1414A-CB58-D947-A462-389D3394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7AFD7-4FC7-8C4A-9963-E2BF02B05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9E778-1510-6D48-B03B-536DECBE5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2A3E1-5199-6F46-846D-FAD2D512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0B75-016F-B24F-99E3-4F7B11279E55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9EB20-5729-804D-B816-D5A9E88A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523BB-B88C-804C-8C02-EFE64A44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1EA-1C1D-EB4D-B907-944FCFB39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552AB-0EF9-4C4D-92A1-33A66299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144D8-027A-2749-8CF6-51F529111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FF08D-FC6C-BF42-9842-01485AEBA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20B75-016F-B24F-99E3-4F7B11279E55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BC757-988E-E14E-9640-DB386867E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83D8-8DCB-464E-A6DE-AC70EC350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E51EA-1C1D-EB4D-B907-944FCFB39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4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ebsworth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7FFFC32-FE99-4C49-9523-743D27187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1066E6E-02E6-0842-854A-12071BA723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A571-55D4-C742-BDC5-618060A3B5C4}"/>
              </a:ext>
            </a:extLst>
          </p:cNvPr>
          <p:cNvSpPr txBox="1"/>
          <p:nvPr/>
        </p:nvSpPr>
        <p:spPr>
          <a:xfrm>
            <a:off x="1964267" y="1778000"/>
            <a:ext cx="8111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To Catherine he left nothing but the slur of branding her a “wicked wife.”</a:t>
            </a:r>
          </a:p>
        </p:txBody>
      </p:sp>
    </p:spTree>
    <p:extLst>
      <p:ext uri="{BB962C8B-B14F-4D97-AF65-F5344CB8AC3E}">
        <p14:creationId xmlns:p14="http://schemas.microsoft.com/office/powerpoint/2010/main" val="69648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1066E6E-02E6-0842-854A-12071BA723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A571-55D4-C742-BDC5-618060A3B5C4}"/>
              </a:ext>
            </a:extLst>
          </p:cNvPr>
          <p:cNvSpPr txBox="1"/>
          <p:nvPr/>
        </p:nvSpPr>
        <p:spPr>
          <a:xfrm>
            <a:off x="2269067" y="1778000"/>
            <a:ext cx="7552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Wicked? You’ll need to make up your own mind as you read…</a:t>
            </a:r>
          </a:p>
        </p:txBody>
      </p:sp>
    </p:spTree>
    <p:extLst>
      <p:ext uri="{BB962C8B-B14F-4D97-AF65-F5344CB8AC3E}">
        <p14:creationId xmlns:p14="http://schemas.microsoft.com/office/powerpoint/2010/main" val="266859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5BFBFE5-9BB8-DD41-AD23-C6EAF6DD3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7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1066E6E-02E6-0842-854A-12071BA723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A571-55D4-C742-BDC5-618060A3B5C4}"/>
              </a:ext>
            </a:extLst>
          </p:cNvPr>
          <p:cNvSpPr txBox="1"/>
          <p:nvPr/>
        </p:nvSpPr>
        <p:spPr>
          <a:xfrm>
            <a:off x="2116667" y="674400"/>
            <a:ext cx="80433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Published by </a:t>
            </a:r>
            <a:r>
              <a:rPr lang="en-US" sz="32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SilverWood</a:t>
            </a:r>
            <a:r>
              <a:rPr lang="en-US" sz="32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Books</a:t>
            </a:r>
          </a:p>
          <a:p>
            <a:pPr algn="ctr"/>
            <a:endParaRPr lang="en-US" sz="3200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/>
            <a:r>
              <a:rPr lang="en-US" sz="32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Cover designs by Cathy Helms at Avalon Graphics</a:t>
            </a:r>
          </a:p>
          <a:p>
            <a:pPr algn="ctr"/>
            <a:endParaRPr lang="en-US" sz="3200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/>
            <a:r>
              <a:rPr lang="en-US" sz="32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Original cover version of </a:t>
            </a:r>
            <a:r>
              <a:rPr lang="en-US" sz="3200" b="1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The Parting Glass </a:t>
            </a:r>
            <a:r>
              <a:rPr lang="en-US" sz="32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by Monika Evans</a:t>
            </a:r>
          </a:p>
          <a:p>
            <a:pPr algn="ctr"/>
            <a:endParaRPr lang="en-US" sz="3200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/>
            <a:r>
              <a:rPr lang="en-US" sz="3200" b="1" dirty="0">
                <a:latin typeface="Apple Chancery" panose="03020702040506060504" pitchFamily="66" charset="-79"/>
                <a:cs typeface="Apple Chancery" panose="03020702040506060504" pitchFamily="66" charset="-79"/>
                <a:hlinkClick r:id="rId3"/>
              </a:rPr>
              <a:t>www.davidebsworth.com</a:t>
            </a:r>
            <a:endParaRPr lang="en-US" sz="3200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/>
            <a:endParaRPr lang="en-US" sz="3200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/>
            <a:r>
              <a:rPr lang="en-US" sz="32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davemccall@davidebsworth.org</a:t>
            </a:r>
            <a:endParaRPr lang="en-US" sz="3200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12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1066E6E-02E6-0842-854A-12071BA723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A571-55D4-C742-BDC5-618060A3B5C4}"/>
              </a:ext>
            </a:extLst>
          </p:cNvPr>
          <p:cNvSpPr txBox="1"/>
          <p:nvPr/>
        </p:nvSpPr>
        <p:spPr>
          <a:xfrm>
            <a:off x="2286000" y="1778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From the pen of author David Ebsworth…</a:t>
            </a:r>
          </a:p>
        </p:txBody>
      </p:sp>
    </p:spTree>
    <p:extLst>
      <p:ext uri="{BB962C8B-B14F-4D97-AF65-F5344CB8AC3E}">
        <p14:creationId xmlns:p14="http://schemas.microsoft.com/office/powerpoint/2010/main" val="175418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1066E6E-02E6-0842-854A-12071BA723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A571-55D4-C742-BDC5-618060A3B5C4}"/>
              </a:ext>
            </a:extLst>
          </p:cNvPr>
          <p:cNvSpPr txBox="1"/>
          <p:nvPr/>
        </p:nvSpPr>
        <p:spPr>
          <a:xfrm>
            <a:off x="2032000" y="1778000"/>
            <a:ext cx="8060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Intrigue, mayhem and murder…</a:t>
            </a:r>
          </a:p>
        </p:txBody>
      </p:sp>
    </p:spTree>
    <p:extLst>
      <p:ext uri="{BB962C8B-B14F-4D97-AF65-F5344CB8AC3E}">
        <p14:creationId xmlns:p14="http://schemas.microsoft.com/office/powerpoint/2010/main" val="246913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1066E6E-02E6-0842-854A-12071BA723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A571-55D4-C742-BDC5-618060A3B5C4}"/>
              </a:ext>
            </a:extLst>
          </p:cNvPr>
          <p:cNvSpPr txBox="1"/>
          <p:nvPr/>
        </p:nvSpPr>
        <p:spPr>
          <a:xfrm>
            <a:off x="1744132" y="1778000"/>
            <a:ext cx="8568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At the East India Company outpost in old Madras…</a:t>
            </a:r>
          </a:p>
        </p:txBody>
      </p:sp>
    </p:spTree>
    <p:extLst>
      <p:ext uri="{BB962C8B-B14F-4D97-AF65-F5344CB8AC3E}">
        <p14:creationId xmlns:p14="http://schemas.microsoft.com/office/powerpoint/2010/main" val="199802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1066E6E-02E6-0842-854A-12071BA723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A571-55D4-C742-BDC5-618060A3B5C4}"/>
              </a:ext>
            </a:extLst>
          </p:cNvPr>
          <p:cNvSpPr txBox="1"/>
          <p:nvPr/>
        </p:nvSpPr>
        <p:spPr>
          <a:xfrm>
            <a:off x="2032000" y="1778000"/>
            <a:ext cx="7840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Through the Glorious Revolution of 1688…</a:t>
            </a:r>
          </a:p>
        </p:txBody>
      </p:sp>
    </p:spTree>
    <p:extLst>
      <p:ext uri="{BB962C8B-B14F-4D97-AF65-F5344CB8AC3E}">
        <p14:creationId xmlns:p14="http://schemas.microsoft.com/office/powerpoint/2010/main" val="319110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1066E6E-02E6-0842-854A-12071BA723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A571-55D4-C742-BDC5-618060A3B5C4}"/>
              </a:ext>
            </a:extLst>
          </p:cNvPr>
          <p:cNvSpPr txBox="1"/>
          <p:nvPr/>
        </p:nvSpPr>
        <p:spPr>
          <a:xfrm>
            <a:off x="2099733" y="1778000"/>
            <a:ext cx="7941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To the reign of Queen Anne and the 1715 Jacobite Rebellion…</a:t>
            </a:r>
          </a:p>
        </p:txBody>
      </p:sp>
    </p:spTree>
    <p:extLst>
      <p:ext uri="{BB962C8B-B14F-4D97-AF65-F5344CB8AC3E}">
        <p14:creationId xmlns:p14="http://schemas.microsoft.com/office/powerpoint/2010/main" val="63627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1066E6E-02E6-0842-854A-12071BA723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A571-55D4-C742-BDC5-618060A3B5C4}"/>
              </a:ext>
            </a:extLst>
          </p:cNvPr>
          <p:cNvSpPr txBox="1"/>
          <p:nvPr/>
        </p:nvSpPr>
        <p:spPr>
          <a:xfrm>
            <a:off x="1930400" y="1778000"/>
            <a:ext cx="8297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Catherine must survive it all!</a:t>
            </a:r>
          </a:p>
        </p:txBody>
      </p:sp>
    </p:spTree>
    <p:extLst>
      <p:ext uri="{BB962C8B-B14F-4D97-AF65-F5344CB8AC3E}">
        <p14:creationId xmlns:p14="http://schemas.microsoft.com/office/powerpoint/2010/main" val="368844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6C95B6F-1454-AC4A-92C4-F58BDB44E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2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1066E6E-02E6-0842-854A-12071BA723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A571-55D4-C742-BDC5-618060A3B5C4}"/>
              </a:ext>
            </a:extLst>
          </p:cNvPr>
          <p:cNvSpPr txBox="1"/>
          <p:nvPr/>
        </p:nvSpPr>
        <p:spPr>
          <a:xfrm>
            <a:off x="2015067" y="1778000"/>
            <a:ext cx="8161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And though Elihu Yale may have bequeathed his name to one of the world’s finest universities…</a:t>
            </a:r>
          </a:p>
        </p:txBody>
      </p:sp>
    </p:spTree>
    <p:extLst>
      <p:ext uri="{BB962C8B-B14F-4D97-AF65-F5344CB8AC3E}">
        <p14:creationId xmlns:p14="http://schemas.microsoft.com/office/powerpoint/2010/main" val="308875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128</Words>
  <Application>Microsoft Macintosh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Apple Chancery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McCall</dc:creator>
  <cp:lastModifiedBy>Dave McCall</cp:lastModifiedBy>
  <cp:revision>4</cp:revision>
  <dcterms:created xsi:type="dcterms:W3CDTF">2020-05-05T16:50:17Z</dcterms:created>
  <dcterms:modified xsi:type="dcterms:W3CDTF">2020-05-05T17:21:36Z</dcterms:modified>
</cp:coreProperties>
</file>